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349500" cy="1498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1168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787400"/>
            <a:ext cx="0" cy="1168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2336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931494" y="825500"/>
            <a:ext cx="1267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is a label</a:t>
            </a:r>
          </a:p>
        </p:txBody>
      </p:sp>
      <p:cxnSp>
        <p:nvCxnSpPr>
          <p:cNvPr id="8" name=""/>
          <p:cNvCxnSpPr/>
          <p:nvPr/>
        </p:nvCxnSpPr>
        <p:spPr>
          <a:xfrm>
            <a:off x="793750" y="1066800"/>
            <a:ext cx="16383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931494" y="1193800"/>
            <a:ext cx="1267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is a label</a:t>
            </a:r>
          </a:p>
        </p:txBody>
      </p:sp>
      <p:cxnSp>
        <p:nvCxnSpPr>
          <p:cNvPr id="10" name=""/>
          <p:cNvCxnSpPr/>
          <p:nvPr/>
        </p:nvCxnSpPr>
        <p:spPr>
          <a:xfrm>
            <a:off x="793750" y="1435100"/>
            <a:ext cx="16383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931494" y="1562100"/>
            <a:ext cx="1267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is a label</a:t>
            </a:r>
          </a:p>
        </p:txBody>
      </p:sp>
      <p:cxnSp>
        <p:nvCxnSpPr>
          <p:cNvPr id="12" name=""/>
          <p:cNvCxnSpPr/>
          <p:nvPr/>
        </p:nvCxnSpPr>
        <p:spPr>
          <a:xfrm>
            <a:off x="793750" y="1803400"/>
            <a:ext cx="16383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